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9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26" r:id="rId91"/>
    <p:sldId id="327" r:id="rId92"/>
    <p:sldId id="331" r:id="rId93"/>
    <p:sldId id="332" r:id="rId94"/>
    <p:sldId id="359" r:id="rId95"/>
    <p:sldId id="360" r:id="rId96"/>
    <p:sldId id="361" r:id="rId97"/>
    <p:sldId id="362" r:id="rId98"/>
    <p:sldId id="374" r:id="rId99"/>
    <p:sldId id="375" r:id="rId100"/>
    <p:sldId id="338" r:id="rId101"/>
    <p:sldId id="376" r:id="rId102"/>
    <p:sldId id="339" r:id="rId103"/>
    <p:sldId id="363" r:id="rId104"/>
    <p:sldId id="364" r:id="rId105"/>
    <p:sldId id="365" r:id="rId106"/>
    <p:sldId id="366" r:id="rId107"/>
    <p:sldId id="283" r:id="rId108"/>
    <p:sldId id="284" r:id="rId109"/>
    <p:sldId id="286" r:id="rId110"/>
    <p:sldId id="287" r:id="rId111"/>
    <p:sldId id="288" r:id="rId112"/>
    <p:sldId id="289" r:id="rId113"/>
    <p:sldId id="290" r:id="rId114"/>
    <p:sldId id="291" r:id="rId115"/>
    <p:sldId id="302" r:id="rId116"/>
    <p:sldId id="303" r:id="rId117"/>
    <p:sldId id="281" r:id="rId118"/>
  </p:sldIdLst>
  <p:sldSz cx="2328863" cy="5572125"/>
  <p:notesSz cx="6858000" cy="9144000"/>
  <p:embeddedFontLs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Gulim" panose="020B0600000101010101" pitchFamily="34" charset="-127"/>
      <p:regular r:id="rId124"/>
    </p:embeddedFont>
    <p:embeddedFont>
      <p:font typeface="Helvetica Neue" panose="02000503000000020004" pitchFamily="2" charset="0"/>
      <p:regular r:id="rId125"/>
      <p:bold r:id="rId126"/>
      <p:italic r:id="rId127"/>
      <p:boldItalic r:id="rId128"/>
    </p:embeddedFont>
    <p:embeddedFont>
      <p:font typeface="Lato" panose="020F0502020204030203" pitchFamily="34" charset="0"/>
      <p:regular r:id="rId129"/>
      <p:bold r:id="rId130"/>
      <p:italic r:id="rId131"/>
      <p:boldItalic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3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6"/>
    <p:restoredTop sz="94648"/>
  </p:normalViewPr>
  <p:slideViewPr>
    <p:cSldViewPr snapToGrid="0" showGuides="1">
      <p:cViewPr>
        <p:scale>
          <a:sx n="280" d="100"/>
          <a:sy n="280" d="100"/>
        </p:scale>
        <p:origin x="1896" y="-148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1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2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1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9.xml"/><Relationship Id="rId5" Type="http://schemas.openxmlformats.org/officeDocument/2006/relationships/slide" Target="slide7.xml"/><Relationship Id="rId10" Type="http://schemas.openxmlformats.org/officeDocument/2006/relationships/slide" Target="slide107.xml"/><Relationship Id="rId4" Type="http://schemas.openxmlformats.org/officeDocument/2006/relationships/slide" Target="slide5.xml"/><Relationship Id="rId9" Type="http://schemas.openxmlformats.org/officeDocument/2006/relationships/slide" Target="slide10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jpeg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5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5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slide" Target="slide90.xml"/><Relationship Id="rId7" Type="http://schemas.openxmlformats.org/officeDocument/2006/relationships/slide" Target="slide9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4.xml"/><Relationship Id="rId5" Type="http://schemas.openxmlformats.org/officeDocument/2006/relationships/slide" Target="slide92.xml"/><Relationship Id="rId4" Type="http://schemas.openxmlformats.org/officeDocument/2006/relationships/slide" Target="slide44.xml"/><Relationship Id="rId9" Type="http://schemas.openxmlformats.org/officeDocument/2006/relationships/slide" Target="slide10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23.11.27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188290434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CAPT/FD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689730899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8637156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866948238"/>
              </p:ext>
            </p:extLst>
          </p:nvPr>
        </p:nvGraphicFramePr>
        <p:xfrm>
          <a:off x="98101" y="156014"/>
          <a:ext cx="2132650" cy="463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0783"/>
              </p:ext>
            </p:extLst>
          </p:nvPr>
        </p:nvGraphicFramePr>
        <p:xfrm>
          <a:off x="185895" y="492373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187424382"/>
              </p:ext>
            </p:extLst>
          </p:nvPr>
        </p:nvGraphicFramePr>
        <p:xfrm>
          <a:off x="138896" y="3171213"/>
          <a:ext cx="2060294" cy="20963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356012287"/>
              </p:ext>
            </p:extLst>
          </p:nvPr>
        </p:nvGraphicFramePr>
        <p:xfrm>
          <a:off x="98101" y="184953"/>
          <a:ext cx="2132650" cy="27188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34508</TotalTime>
  <Words>23441</Words>
  <Application>Microsoft Macintosh PowerPoint</Application>
  <PresentationFormat>사용자 지정</PresentationFormat>
  <Paragraphs>6322</Paragraphs>
  <Slides>117</Slides>
  <Notes>115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5" baseType="lpstr">
      <vt:lpstr>Lato</vt:lpstr>
      <vt:lpstr>Calibri</vt:lpstr>
      <vt:lpstr>Wingdings</vt:lpstr>
      <vt:lpstr>Helvetica Neue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206</cp:revision>
  <dcterms:created xsi:type="dcterms:W3CDTF">2022-05-17T08:00:10Z</dcterms:created>
  <dcterms:modified xsi:type="dcterms:W3CDTF">2023-12-01T09:21:52Z</dcterms:modified>
</cp:coreProperties>
</file>